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56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368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9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5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60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534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68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87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39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89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997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26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905CD-0CB2-44D6-AC42-C396F765B049}" type="datetimeFigureOut">
              <a:rPr lang="zh-CN" altLang="en-US" smtClean="0"/>
              <a:t>2020-06-20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65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AutoShape 2" descr="https://wkretype.bdimg.com/retype/zoom/fcb5061deefdc8d376ee32bd?pn=1&amp;o=jpg_6&amp;md5sum=db1e09beb248dbfd8178d9c571dd9087&amp;sign=0b733c8396&amp;png=0-65537&amp;jpg=0-7198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wkretype.bdimg.com/retype/zoom/fcb5061deefdc8d376ee32bd?pn=1&amp;o=jpg_6&amp;md5sum=db1e09beb248dbfd8178d9c571dd9087&amp;sign=0b733c8396&amp;png=0-65537&amp;jpg=0-7198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467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0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0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3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83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2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6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2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9092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2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8"/>
            <a:ext cx="9171384" cy="687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8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6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AutoShape 2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12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9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7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8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4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1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AutoShape 2" descr="https://wkretype.bdimg.com/retype/zoom/fcb5061deefdc8d376ee32bd?pn=3&amp;o=jpg_6&amp;md5sum=db1e09beb248dbfd8178d9c571dd9087&amp;sign=0b733c8396&amp;png=94474-121018&amp;jpg=255333-46025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829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71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0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0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3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83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2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6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2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2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8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6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8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01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4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35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72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3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7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8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4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1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71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0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0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3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83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2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6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2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2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8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6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8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01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4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35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72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3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7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8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4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1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71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0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0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3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83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2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6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2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2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8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6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8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01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4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35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72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3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7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8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4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1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71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全屏显示(4:3)</PresentationFormat>
  <Paragraphs>0</Paragraphs>
  <Slides>110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1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http://www.windows89.com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深度技术</dc:creator>
  <cp:lastModifiedBy>深度技术</cp:lastModifiedBy>
  <cp:revision>5</cp:revision>
  <dcterms:created xsi:type="dcterms:W3CDTF">2020-06-20T05:49:55Z</dcterms:created>
  <dcterms:modified xsi:type="dcterms:W3CDTF">2020-06-20T06:26:04Z</dcterms:modified>
</cp:coreProperties>
</file>